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6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d2\Desktop\IMG-20201120-WA0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525000" cy="742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d2\Desktop\IMG-20201121-WA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-285750"/>
            <a:ext cx="9906000" cy="742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d2\Desktop\IMG-20201120-WA0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d2\Desktop\IMG-20201120-WA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lend2</dc:creator>
  <cp:lastModifiedBy>lend2</cp:lastModifiedBy>
  <cp:revision>2</cp:revision>
  <dcterms:created xsi:type="dcterms:W3CDTF">2020-11-21T06:12:02Z</dcterms:created>
  <dcterms:modified xsi:type="dcterms:W3CDTF">2020-11-21T07:56:56Z</dcterms:modified>
</cp:coreProperties>
</file>